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62" r:id="rId2"/>
    <p:sldId id="266" r:id="rId3"/>
    <p:sldId id="257" r:id="rId4"/>
    <p:sldId id="258" r:id="rId5"/>
    <p:sldId id="259" r:id="rId6"/>
    <p:sldId id="260" r:id="rId7"/>
    <p:sldId id="261" r:id="rId8"/>
    <p:sldId id="263" r:id="rId9"/>
    <p:sldId id="267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31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D271B34-229F-4F62-86AA-1A28DFC7A859}" type="datetimeFigureOut">
              <a:rPr lang="ru-RU" smtClean="0"/>
              <a:pPr/>
              <a:t>02.05.2017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A062176-EAD4-46FD-B0A6-DB2C256326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Искусство быть толерантным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Толерантность и её признаки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Физ.минутка </a:t>
            </a:r>
            <a:b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ОТРАЖЕНИЕ</a:t>
            </a:r>
            <a:endParaRPr lang="ru-RU" sz="32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11" descr="spor_b_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992551"/>
            <a:ext cx="7239000" cy="40809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Да и нет</a:t>
            </a:r>
            <a:endParaRPr lang="ru-RU" sz="3200" b="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 Добрый поступок, совершенный в расчете  на вознаграждение, не может считаться нравственным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2)Золотое правило нравственности гласит: «не делай никому того, что ты не хочешь, чтобы было сделано тебе»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3)Все люди от природы обладают одинаковыми качествами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4)Человеком не рождаются, а становятся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5)Воля-стремление поступать по-своему, во что бы то ни стало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6)Люди достойны любви, несмотря на все их недостатки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7)Только тогда станешь настоящим человеком, когда научишься видеть человека в другом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8)К человеку следует  подходить, думая, что в нем больше хорошего, чем плохого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9)Разбудить  скрытые  качества  в каждом человеке  - терпение  и снисхождение: достичь необычного для себя 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10) Нужно уважать и любить людей такими, какие они есть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51506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Выбрать нужное</a:t>
            </a:r>
            <a:endParaRPr lang="ru-RU" sz="3200" b="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3520440" cy="4697427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терпение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чувство юмора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расположенность к другим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доверие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владеть собой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доброжелательность умение не осуждать других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слушать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любознательность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способность к сопереживанию</a:t>
            </a:r>
          </a:p>
          <a:p>
            <a:endParaRPr lang="ru-RU" dirty="0"/>
          </a:p>
        </p:txBody>
      </p:sp>
      <p:pic>
        <p:nvPicPr>
          <p:cNvPr id="12" name="Содержимое 11" descr="1802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6248" y="2214554"/>
            <a:ext cx="3429000" cy="2638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239000" cy="545562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Неприятна ли вам ситуация, в которой приходится отказываться от придуманного вами плана, потому что точно такой же план уже предложили ваши друзья?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да;	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нет.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Вы встречаетесь с друзьями, и кто-то предлагает начать игру. Что вы предпочитаете?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чтобы участвовали только те, кто хорошо играет;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чтобы играли и те, кто ещё не знает правил.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 Вы спокойно воспринимаете неприятные для вас новости?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да;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нет.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 Вызывают ли у вас неприязнь люди, которые в общественных местах появляются в нетрезвом виде?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если они не переступают допустимых границ, вас это вообще не интересует;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вам всегда неприятны люди, не умеющие себя контролировать.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37192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7239000" cy="545562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5. Можете ли вы легко найти контакт с людьми, у которых другие обычаи, другое положение?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вам очень трудно было бы это сделать;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вы не обращаете внимания на такие вещи.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6. Как вы реагируете на шутку, объектом которой становитесь?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вам не нравятся ни сами шутки, ни шутники;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если даже вам шутка неприятна, вы постараетесь ответить в такой же шутливой манере.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7. Согласны ли вы с мнением, что многие люди сидят не на своём месте и делают не своё дело?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да;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нет.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8. Вы приводите в компанию друга (подругу) , который(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 становится объектом всеобщего внимания. Как вы реагируете?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 вам неприятно, что таким образом внимание отвлечено от вас;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б) вы лишь радуетесь за него (неё) 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тест</a:t>
            </a:r>
            <a:endParaRPr lang="ru-RU" sz="2800" b="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7239000" cy="5312752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9. В гостях вы встречаете пожилого человека, который критикует современное молодое поколение, превозносит былые времена. Как вы реагируете?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а) уходите подальше под благовидным предлогом;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б) вступаете в спор.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ртур\Documents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143248"/>
            <a:ext cx="378621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14290"/>
            <a:ext cx="3429000" cy="11430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Толерантность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214942" y="1571612"/>
            <a:ext cx="3786214" cy="464347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Толерантность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это не простое чувство,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Его не в раз приобретешь: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надо проявить благородства и сочувствия,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Только тогда сам все это поймешь.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Толерантным быть – это искусство,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Твердо в этом мы убеждены: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дружбе и согласии жить должны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Русские и украинцы, башкиры и татары.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 становится таким жестоким,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по одиночке невозможно жить…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Ответим друг другу чувством высоким -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хрупкий мир мы сможем сохранить.</a:t>
            </a:r>
          </a:p>
          <a:p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a6021e28c4SQVERKL_113548_ed31d5a98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2318" r="12318"/>
          <a:stretch>
            <a:fillRect/>
          </a:stretch>
        </p:blipFill>
        <p:spPr>
          <a:xfrm rot="21224073">
            <a:off x="663575" y="1041400"/>
            <a:ext cx="4265613" cy="4244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214554"/>
            <a:ext cx="7242048" cy="92869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714356"/>
            <a:ext cx="3714752" cy="2057400"/>
          </a:xfrm>
        </p:spPr>
        <p:txBody>
          <a:bodyPr>
            <a:normAutofit/>
          </a:bodyPr>
          <a:lstStyle/>
          <a:p>
            <a:r>
              <a:rPr lang="ru-RU" sz="3200" b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 ЧЕГО НАЧИНАЕТСЯ ТОЛЕРАНТНОСТЬ?</a:t>
            </a:r>
            <a:endParaRPr lang="ru-RU" sz="3200" b="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214942" y="3214686"/>
            <a:ext cx="3929058" cy="20002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УМЕЕМ ЛИ МЫ БЫТЬ ТОЛЕРАНТНЫМИ?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yh0HkyRG0s.pn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0101" r="20101"/>
          <a:stretch>
            <a:fillRect/>
          </a:stretch>
        </p:blipFill>
        <p:spPr>
          <a:xfrm rot="195473">
            <a:off x="663682" y="1041002"/>
            <a:ext cx="4206240" cy="42062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Ситуации</a:t>
            </a:r>
            <a:endParaRPr lang="ru-RU" sz="3200" b="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Представьте, что вы находитесь в компании, где кто-то начинает говорить на незнакомом вам языке…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…что рядом с вами живёт человек с физическими недостатками (человек в инвалидной коляске, человек очень маленького роста, слепой, уродливый внешне и т.д.) …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…что ваш одноклассник принадлежит к значительно более обеспеченной семье, чем вы или наоборот…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…что на улице вы видите человека, одетого не так, как другие…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Резюме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7239000" cy="4955562"/>
          </a:xfrm>
        </p:spPr>
        <p:txBody>
          <a:bodyPr>
            <a:normAutofit fontScale="92500"/>
          </a:bodyPr>
          <a:lstStyle/>
          <a:p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Одно из главных качеств – умение отличать действительные ценности от мнимых. Важно не внешнее в человеке, а его человеческие качества.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Цените жизнь, дружбу, здоровье, семью. Если вы хотите быть радостным, вы должны знать, что радость начинается только с вас, а не с кого-то и не с чего-то.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Умеем ли мы чувствовать других людей?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Умеем ли мы понимать чужую боль?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Умеем ли мы входить в положение другого человека?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этого и начинается толерантность.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Толерантный человек</a:t>
            </a:r>
            <a:endParaRPr lang="ru-RU" sz="4000" b="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>
            <a:normAutofit/>
          </a:bodyPr>
          <a:lstStyle/>
          <a:p>
            <a:pPr algn="ctr"/>
            <a:r>
              <a:rPr lang="ru-RU" sz="36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Правила толерантности</a:t>
            </a:r>
            <a:endParaRPr lang="ru-RU" sz="36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7239000" cy="5027000"/>
          </a:xfrm>
        </p:spPr>
        <p:txBody>
          <a:bodyPr/>
          <a:lstStyle/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Готовность мириться с чужим мнением;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Уважение человеческого достоинства;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Принятие другого таким, какой он есть;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Способность поставить себя на место другого;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Уважение права быть другим;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Терпимость к чужим мнениям, поведению;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Отказ от причинения вреда и насилия.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39444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индивидуальная работа</a:t>
            </a:r>
            <a:endParaRPr lang="ru-RU" sz="3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УВАЖЕНИЕ ЧЕЛОВЕЧЕСКОГО ДОСТОИНСТВА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УНИЖЕНИЕ ЧЕЛОВЕЧЕСКОГО ДОСТОИНСТВА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4" name="Picture 6" descr="C:\Users\Артур\Documents\108848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857628"/>
            <a:ext cx="2571768" cy="1857388"/>
          </a:xfrm>
          <a:prstGeom prst="rect">
            <a:avLst/>
          </a:prstGeom>
          <a:noFill/>
        </p:spPr>
      </p:pic>
      <p:pic>
        <p:nvPicPr>
          <p:cNvPr id="2055" name="Picture 7" descr="C:\Users\Артур\Documents\large-preview-2973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00438"/>
            <a:ext cx="2643206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Распределить по группам</a:t>
            </a:r>
            <a:endParaRPr lang="ru-RU" sz="2800" b="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42928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Соблюдение законов страны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Уважение и защита прав человека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Равенство граждан перед законом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Лишение возможности обучаться на родном языке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Распространение негативных этнических стереотипов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Дискриминация или призывы к ней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Уважение культурных традиций других народов и религий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Поиск общих интересов для разрешения конфликтов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Насилие или призывы к насилию против этнических или религиозных меньшинств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Отказ от насилия в решении конфликтов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Угрозы, запугивание (моральный террор)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Физический террор, погромы, геноцид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Стремление к сотрудничеству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Участие к другим людям, сопереживание</a:t>
            </a:r>
          </a:p>
          <a:p>
            <a:pPr lvl="0"/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Депортации, принудительные выселения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Как правильно</a:t>
            </a:r>
            <a:endParaRPr lang="ru-RU" sz="2800" b="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УВАЖЕНИЕ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УНИЖЕНИЕ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285860"/>
            <a:ext cx="3520440" cy="454078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Соблюдение законов страны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Уважение и защита прав человека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Равенство граждан перед законом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Уважение культурных традиций других народов и религий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Поиск общих интересов для разрешения конфликтов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Отказ от насилия в решении конфликтов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Стремление к сотрудничеству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к другим людям, сопереживание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285860"/>
            <a:ext cx="3520440" cy="454078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Лишение возможности обучаться на родном языке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Распространение негативных этнических стереотипов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Дискриминация или призывы к ней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Насилие или призывы к насилию против этнических или религиозных меньшинств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Угрозы, запугивание (моральный террор)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Физический террор, погромы, геноцид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Депортации, принудительные выселения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387</TotalTime>
  <Words>795</Words>
  <Application>Microsoft Office PowerPoint</Application>
  <PresentationFormat>Экран (4:3)</PresentationFormat>
  <Paragraphs>123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Искусство быть толерантным</vt:lpstr>
      <vt:lpstr>С ЧЕГО НАЧИНАЕТСЯ ТОЛЕРАНТНОСТЬ?</vt:lpstr>
      <vt:lpstr>Ситуации</vt:lpstr>
      <vt:lpstr>Резюме</vt:lpstr>
      <vt:lpstr>Толерантный человек</vt:lpstr>
      <vt:lpstr>Правила толерантности</vt:lpstr>
      <vt:lpstr>индивидуальная работа</vt:lpstr>
      <vt:lpstr>Распределить по группам</vt:lpstr>
      <vt:lpstr>Как правильно</vt:lpstr>
      <vt:lpstr>Физ.минутка  ОТРАЖЕНИЕ</vt:lpstr>
      <vt:lpstr>Да и нет</vt:lpstr>
      <vt:lpstr>Выбрать нужное</vt:lpstr>
      <vt:lpstr>Тест</vt:lpstr>
      <vt:lpstr>тест</vt:lpstr>
      <vt:lpstr>тест</vt:lpstr>
      <vt:lpstr>Толерантность</vt:lpstr>
      <vt:lpstr>  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Искусство быть толерантным</dc:title>
  <dc:creator>Анатолий</dc:creator>
  <cp:lastModifiedBy>Admin</cp:lastModifiedBy>
  <cp:revision>41</cp:revision>
  <dcterms:created xsi:type="dcterms:W3CDTF">2016-04-06T10:15:02Z</dcterms:created>
  <dcterms:modified xsi:type="dcterms:W3CDTF">2017-05-02T03:00:00Z</dcterms:modified>
</cp:coreProperties>
</file>